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Leveraging AI in the Workplace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AI is transforming how we work across industries. Tools like GitHub Copilot are being adopted at a rapid pace. This presentation explores how to unlock new levels of productivity and creativity with AI.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165211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01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by Alex Xiao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02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Takeaways and Next Steps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9764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192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Experiment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68307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Test AI tools on different tasks to find best applications.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392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634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Shift Mindset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12468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Approach problems thinking "How could AI help here?"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8086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075878"/>
            <a:ext cx="2843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6629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Adapt to evolving AI capabilities and tools.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What Does "Leveraging AI" Mean?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97850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Automate Tasks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1508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Let AI handle repetitive work that drains your productivity.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46770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694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Natural Language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1849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Describe outcomes you want in plain English.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3030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Higher-Level Thinking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Focus on solving complex problems, not mundane tasks.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GitHub Copilot: An AI Assistant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6982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5194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Rapid Code Generation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Creates working code and documentation in seconds.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476982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35194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554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Bug Fixing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Suggests fixes and helps refactor problematic code.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62153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56898"/>
            <a:ext cx="28484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1473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Works directly within your favorite developer tools.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Writing Better Documentation With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1661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First Draft Magic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Copilot creates initial drafts of technical documentation quickly.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1661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445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Code Summarization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Automatically generates API references and explanations.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Reduces documentation time by 40% while improving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9324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Code Generation: Fast and Reliable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3405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Transformative Solutions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48934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Turns problem descriptions into working code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58"/>
            </a:avLst>
          </a:prstGeom>
          <a:solidFill>
            <a:srgbClr val="626C3B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Complete Structures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52829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Suggests functions, classes, and multi-file changes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58"/>
            </a:avLst>
          </a:prstGeom>
          <a:solidFill>
            <a:srgbClr val="83792E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Practical Examples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5573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Offers code snippets and algorithm implementations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42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Generating and Running Unit Tests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1947"/>
            <a:ext cx="170021" cy="853321"/>
          </a:xfrm>
          <a:prstGeom prst="roundRect">
            <a:avLst>
              <a:gd name="adj" fmla="val 200118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Test Stub Creation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6823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Copilot proposes accurate unit test templates based on your code.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72082"/>
            <a:ext cx="170021" cy="1216223"/>
          </a:xfrm>
          <a:prstGeom prst="roundRect">
            <a:avLst>
              <a:gd name="adj" fmla="val 200118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272082"/>
            <a:ext cx="3683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Automated Test Generation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Creates complete tests from function descriptions or requirements.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715119"/>
            <a:ext cx="170021" cy="853321"/>
          </a:xfrm>
          <a:prstGeom prst="roundRect">
            <a:avLst>
              <a:gd name="adj" fmla="val 200118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715119"/>
            <a:ext cx="3038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Instant Feedback Loop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20553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Integrates with test frameworks for immediate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Power of Context: AI Works Better With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31896" y="3215878"/>
            <a:ext cx="3200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Specific Project Context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629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More detailed information leads to higher quality AI output.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2" y="401978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215878"/>
            <a:ext cx="2839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Live Code References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70629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Point AI to existing code patterns for consistency.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401978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668447"/>
            <a:ext cx="35036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Requirements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615886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Include business requirements for more accurate solutions.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68213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Guided Adaptation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15886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AI adjusts suggestions based on your feedback.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68213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7988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Tips for Guiding AI Effectively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Positive Instructions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724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Tell AI what to do, not what to avoid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58"/>
            </a:avLst>
          </a:prstGeom>
          <a:solidFill>
            <a:srgbClr val="626C3B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Task Breakdown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910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Split complex problems into manageable parts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58"/>
            </a:avLst>
          </a:prstGeom>
          <a:solidFill>
            <a:srgbClr val="83792E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Clear Prompts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47805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Practice creating specific, actionable requests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325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Changing Your Mindset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437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From Syntax to Questions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Shift from memorizing code to formulating good queries. Focus on problem framing rather than implementation details.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AI as Collaborator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View AI as a team member, not just a tool. Engage in dialogue-like interactions for better results.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Iterative Refinement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Provide feedback to improve outputs. Each interaction teaches you better prompt techniques.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2025-05-18T14:51:02Z</dcterms:created>
  <dcterms:modified xsi:type="dcterms:W3CDTF">2025-05-18T14:51:02Z</dcterms:modified>
</cp:coreProperties>
</file>